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2" r:id="rId6"/>
    <p:sldId id="258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05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5D879E0-4B5C-4C68-A7FA-402BDD8A13BE}"/>
              </a:ext>
            </a:extLst>
          </p:cNvPr>
          <p:cNvSpPr/>
          <p:nvPr/>
        </p:nvSpPr>
        <p:spPr>
          <a:xfrm>
            <a:off x="242167" y="243262"/>
            <a:ext cx="1457327" cy="145732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8FE1D8CB-9FDA-42D9-B6DB-BDDB7AFA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6" y="341081"/>
            <a:ext cx="1261688" cy="126168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70B9E8-1037-42FB-80C7-5A05D4926466}"/>
              </a:ext>
            </a:extLst>
          </p:cNvPr>
          <p:cNvSpPr txBox="1"/>
          <p:nvPr/>
        </p:nvSpPr>
        <p:spPr>
          <a:xfrm>
            <a:off x="1797313" y="587106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264627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E0932DEA-A048-416A-83CB-037BE5521C5D}"/>
              </a:ext>
            </a:extLst>
          </p:cNvPr>
          <p:cNvGrpSpPr/>
          <p:nvPr/>
        </p:nvGrpSpPr>
        <p:grpSpPr>
          <a:xfrm>
            <a:off x="4724324" y="1595732"/>
            <a:ext cx="2743351" cy="2743349"/>
            <a:chOff x="242167" y="243262"/>
            <a:chExt cx="1457327" cy="1457326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95D879E0-4B5C-4C68-A7FA-402BDD8A13BE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8FE1D8CB-9FDA-42D9-B6DB-BDDB7AFAC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70B9E8-1037-42FB-80C7-5A05D4926466}"/>
              </a:ext>
            </a:extLst>
          </p:cNvPr>
          <p:cNvSpPr txBox="1"/>
          <p:nvPr/>
        </p:nvSpPr>
        <p:spPr>
          <a:xfrm>
            <a:off x="4081312" y="4461950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213247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4" t="20457" r="3595" b="3877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E0932DEA-A048-416A-83CB-037BE5521C5D}"/>
              </a:ext>
            </a:extLst>
          </p:cNvPr>
          <p:cNvGrpSpPr/>
          <p:nvPr/>
        </p:nvGrpSpPr>
        <p:grpSpPr>
          <a:xfrm>
            <a:off x="4724324" y="1595732"/>
            <a:ext cx="2743351" cy="2743349"/>
            <a:chOff x="242167" y="243262"/>
            <a:chExt cx="1457327" cy="1457326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95D879E0-4B5C-4C68-A7FA-402BDD8A13BE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8FE1D8CB-9FDA-42D9-B6DB-BDDB7AFAC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70B9E8-1037-42FB-80C7-5A05D4926466}"/>
              </a:ext>
            </a:extLst>
          </p:cNvPr>
          <p:cNvSpPr txBox="1"/>
          <p:nvPr/>
        </p:nvSpPr>
        <p:spPr>
          <a:xfrm>
            <a:off x="4081312" y="4461950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313354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4197798-4462-4788-84B0-D76519462437}"/>
              </a:ext>
            </a:extLst>
          </p:cNvPr>
          <p:cNvSpPr/>
          <p:nvPr/>
        </p:nvSpPr>
        <p:spPr>
          <a:xfrm>
            <a:off x="-1" y="1648318"/>
            <a:ext cx="1219200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8FE1D8CB-9FDA-42D9-B6DB-BDDB7AFA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70B9E8-1037-42FB-80C7-5A05D4926466}"/>
              </a:ext>
            </a:extLst>
          </p:cNvPr>
          <p:cNvSpPr txBox="1"/>
          <p:nvPr/>
        </p:nvSpPr>
        <p:spPr>
          <a:xfrm>
            <a:off x="2197328" y="4044552"/>
            <a:ext cx="325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31B441-62F7-4966-9384-0B3F555673EE}"/>
              </a:ext>
            </a:extLst>
          </p:cNvPr>
          <p:cNvSpPr txBox="1"/>
          <p:nvPr/>
        </p:nvSpPr>
        <p:spPr>
          <a:xfrm>
            <a:off x="6461543" y="2951945"/>
            <a:ext cx="4964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 pitchFamily="34" charset="-78"/>
              </a:rPr>
              <a:t>Você tem guardado os melhores momentos da sua vida?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1859685-2ADA-4ABA-A325-21CE378ACBF6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212" r="8324" b="381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E42403-9980-4221-97C8-04B38E108AA4}"/>
              </a:ext>
            </a:extLst>
          </p:cNvPr>
          <p:cNvSpPr/>
          <p:nvPr/>
        </p:nvSpPr>
        <p:spPr>
          <a:xfrm>
            <a:off x="242167" y="243262"/>
            <a:ext cx="1457327" cy="145732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E01C27A1-7280-4DC6-8815-8EC4594B5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6" y="341081"/>
            <a:ext cx="1261688" cy="126168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3D3A67-FD27-4EFD-B247-090D0A4540E3}"/>
              </a:ext>
            </a:extLst>
          </p:cNvPr>
          <p:cNvSpPr txBox="1"/>
          <p:nvPr/>
        </p:nvSpPr>
        <p:spPr>
          <a:xfrm>
            <a:off x="1797313" y="464093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5ED0310-3422-417A-AB29-750C9C381AB2}"/>
              </a:ext>
            </a:extLst>
          </p:cNvPr>
          <p:cNvSpPr/>
          <p:nvPr/>
        </p:nvSpPr>
        <p:spPr>
          <a:xfrm rot="20742580">
            <a:off x="2439467" y="5430178"/>
            <a:ext cx="11311650" cy="41695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F7AF0B-5A5D-46A5-BE5A-8035D269B4AE}"/>
              </a:ext>
            </a:extLst>
          </p:cNvPr>
          <p:cNvSpPr txBox="1"/>
          <p:nvPr/>
        </p:nvSpPr>
        <p:spPr>
          <a:xfrm>
            <a:off x="6245868" y="5748698"/>
            <a:ext cx="5862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cs typeface="Dubai Light" panose="020B0303030403030204" pitchFamily="34" charset="-78"/>
              </a:rPr>
              <a:t>Você tem guardado os melhores momentos da sua vida?</a:t>
            </a:r>
          </a:p>
        </p:txBody>
      </p:sp>
    </p:spTree>
    <p:extLst>
      <p:ext uri="{BB962C8B-B14F-4D97-AF65-F5344CB8AC3E}">
        <p14:creationId xmlns:p14="http://schemas.microsoft.com/office/powerpoint/2010/main" val="201482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4724324" y="1595732"/>
            <a:ext cx="2743351" cy="2743349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4081312" y="4461950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7362C21-21BA-4FC0-AE86-CE6F4D1DFC83}"/>
              </a:ext>
            </a:extLst>
          </p:cNvPr>
          <p:cNvSpPr/>
          <p:nvPr/>
        </p:nvSpPr>
        <p:spPr>
          <a:xfrm>
            <a:off x="-1" y="1648318"/>
            <a:ext cx="12192000" cy="35613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8C603F46-05EE-4B15-90D6-D829DAC4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68" y="1528127"/>
            <a:ext cx="3029862" cy="302986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54F82DE-85FA-413A-A5FF-2E28D8C645E9}"/>
              </a:ext>
            </a:extLst>
          </p:cNvPr>
          <p:cNvSpPr txBox="1"/>
          <p:nvPr/>
        </p:nvSpPr>
        <p:spPr>
          <a:xfrm>
            <a:off x="4081313" y="4194018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1759751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27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Dubai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7</cp:revision>
  <dcterms:created xsi:type="dcterms:W3CDTF">2019-11-06T20:27:11Z</dcterms:created>
  <dcterms:modified xsi:type="dcterms:W3CDTF">2019-11-06T21:44:47Z</dcterms:modified>
</cp:coreProperties>
</file>